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4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99B8-3FC3-405F-8177-6BD62553AEE3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4599-2718-4618-9A18-178F9900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'l;pl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6056" y="548680"/>
            <a:ext cx="3744416" cy="108012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أنا إماراتية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188640"/>
            <a:ext cx="3744416" cy="1008112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أنا </a:t>
            </a:r>
            <a:r>
              <a:rPr lang="ar-AE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إماراتي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1340768"/>
            <a:ext cx="3168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 am Emirati.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3168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 am Emirati.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AN5A8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475656" y="1412776"/>
            <a:ext cx="4608512" cy="1440160"/>
          </a:xfrm>
          <a:prstGeom prst="wedgeEllipseCallout">
            <a:avLst>
              <a:gd name="adj1" fmla="val 11207"/>
              <a:gd name="adj2" fmla="val 129172"/>
            </a:avLst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هذا وطني الإمارات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260648"/>
            <a:ext cx="42484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/>
                </a:solidFill>
              </a:rPr>
              <a:t>This is my country, the Emirates .</a:t>
            </a:r>
            <a:endParaRPr lang="en-US" sz="3600" b="1" cap="none" spc="0" dirty="0">
              <a:ln w="11430"/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iuijo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204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0" y="0"/>
            <a:ext cx="4283968" cy="1268760"/>
          </a:xfrm>
          <a:prstGeom prst="wedgeEllipseCallout">
            <a:avLst>
              <a:gd name="adj1" fmla="val 41361"/>
              <a:gd name="adj2" fmla="val 90944"/>
            </a:avLst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هل تعرفون من هذا ؟</a:t>
            </a:r>
          </a:p>
          <a:p>
            <a:pPr algn="r"/>
            <a:r>
              <a:rPr lang="ar-AE" sz="2400" b="1" dirty="0" smtClean="0">
                <a:solidFill>
                  <a:schemeClr val="tx1"/>
                </a:solidFill>
              </a:rPr>
              <a:t>أنه بابا خليفة – رئيس الدولة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3429000"/>
            <a:ext cx="42484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</a:rPr>
              <a:t>Do you know who is this?</a:t>
            </a:r>
          </a:p>
          <a:p>
            <a:pPr algn="ctr"/>
            <a:r>
              <a:rPr lang="en-US" sz="3600" b="1" cap="none" spc="0" dirty="0" smtClean="0">
                <a:ln w="11430"/>
              </a:rPr>
              <a:t>He is </a:t>
            </a:r>
            <a:r>
              <a:rPr lang="en-US" sz="3600" b="1" cap="none" spc="0" dirty="0" err="1" smtClean="0">
                <a:ln w="11430"/>
              </a:rPr>
              <a:t>baba</a:t>
            </a:r>
            <a:r>
              <a:rPr lang="en-US" sz="3600" b="1" cap="none" spc="0" dirty="0" smtClean="0">
                <a:ln w="11430"/>
              </a:rPr>
              <a:t> </a:t>
            </a:r>
            <a:r>
              <a:rPr lang="en-US" sz="3600" b="1" cap="none" spc="0" dirty="0" err="1" smtClean="0">
                <a:ln w="11430"/>
              </a:rPr>
              <a:t>Khalifa</a:t>
            </a:r>
            <a:r>
              <a:rPr lang="en-US" sz="3600" b="1" cap="none" spc="0" dirty="0" smtClean="0">
                <a:ln w="11430"/>
              </a:rPr>
              <a:t> – the president of UAE. </a:t>
            </a:r>
            <a:endParaRPr lang="en-US" sz="3600" b="1" cap="none" spc="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u899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t="2489" b="30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0"/>
            <a:ext cx="4788024" cy="1196752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هذا علمي يرفرف عالياً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5527" y="5657671"/>
            <a:ext cx="42484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</a:rPr>
              <a:t>This is my flag waving high.</a:t>
            </a:r>
            <a:endParaRPr lang="en-US" sz="3600" b="1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9756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5519" t="7473" r="9721" b="4339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619672" y="0"/>
            <a:ext cx="6120680" cy="1196752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كل يوم أُحيي علمي وأُردد النشيد في طابور الصباح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1124744"/>
            <a:ext cx="42484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</a:rPr>
              <a:t>Every day I sing the song of my country in the assembly.  </a:t>
            </a:r>
            <a:endParaRPr lang="en-US" sz="2800" b="1" cap="none" spc="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038" y="2711730"/>
            <a:ext cx="1677924" cy="2034540"/>
          </a:xfrm>
          <a:prstGeom prst="rect">
            <a:avLst/>
          </a:prstGeom>
        </p:spPr>
      </p:pic>
      <p:pic>
        <p:nvPicPr>
          <p:cNvPr id="13" name="Picture 12" descr=",,l,l;mk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7544" y="5589240"/>
            <a:ext cx="8064896" cy="126876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هذه إماراتي السبعة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4869160"/>
            <a:ext cx="42484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</a:rPr>
              <a:t>These are the seven </a:t>
            </a:r>
          </a:p>
          <a:p>
            <a:pPr algn="ctr"/>
            <a:r>
              <a:rPr lang="en-US" sz="3600" b="1" dirty="0" smtClean="0">
                <a:ln w="11430"/>
              </a:rPr>
              <a:t>Emirates.</a:t>
            </a:r>
            <a:endParaRPr lang="en-US" sz="3600" b="1" cap="none" spc="0" dirty="0">
              <a:ln w="114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886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Abu Dhabi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45811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Fujairah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Umm Al </a:t>
            </a:r>
            <a:r>
              <a:rPr lang="en-US" sz="1200" dirty="0" err="1" smtClean="0"/>
              <a:t>Quwain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45091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Ras</a:t>
            </a:r>
            <a:r>
              <a:rPr lang="en-US" sz="1200" dirty="0" smtClean="0"/>
              <a:t> Al </a:t>
            </a:r>
            <a:r>
              <a:rPr lang="en-US" sz="1200" dirty="0" err="1" smtClean="0"/>
              <a:t>Khaima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38610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Ajman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19675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Dubai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9087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Sharjah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.;.;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2800" t="13251" r="3787"/>
          <a:stretch>
            <a:fillRect/>
          </a:stretch>
        </p:blipFill>
        <p:spPr>
          <a:xfrm rot="10800000">
            <a:off x="-2" y="0"/>
            <a:ext cx="9144001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267744" y="0"/>
            <a:ext cx="4104456" cy="1529408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هذه ملابسنا الإماراتية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1412776"/>
            <a:ext cx="42484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</a:rPr>
              <a:t>These are our Emirati clothes.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555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t="7288" r="5901"/>
          <a:stretch>
            <a:fillRect/>
          </a:stretch>
        </p:blipFill>
        <p:spPr>
          <a:xfrm rot="5400000">
            <a:off x="1142998" y="-1143003"/>
            <a:ext cx="6858000" cy="91440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207763">
            <a:off x="7169330" y="329489"/>
            <a:ext cx="2066702" cy="1185136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إماراتي وأفتخر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260648"/>
            <a:ext cx="42484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</a:rPr>
              <a:t>Emirati and proud </a:t>
            </a:r>
            <a:endParaRPr lang="en-US" sz="3600" b="1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Aamna Hasan Ibrahim Alsuwaidi</cp:lastModifiedBy>
  <cp:revision>19</cp:revision>
  <dcterms:created xsi:type="dcterms:W3CDTF">2013-11-02T09:00:45Z</dcterms:created>
  <dcterms:modified xsi:type="dcterms:W3CDTF">2015-11-23T06:42:35Z</dcterms:modified>
</cp:coreProperties>
</file>