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20" d="100"/>
          <a:sy n="20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2552141-3CBA-4875-96E4-EB55073BC1B0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970A7F-D69F-49A2-8CBE-E436E63CEF0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70A7F-D69F-49A2-8CBE-E436E63CEF02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081B0E-F6F9-4085-A596-D975C470FE52}" type="datetimeFigureOut">
              <a:rPr lang="ar-SA" smtClean="0"/>
              <a:t>30/01/1435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D4D2EF-7790-4310-8C8E-788A215A6C0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0"/>
            <a:ext cx="1928794" cy="2398499"/>
          </a:xfrm>
          <a:prstGeom prst="rect">
            <a:avLst/>
          </a:prstGeom>
          <a:noFill/>
        </p:spPr>
      </p:pic>
      <p:pic>
        <p:nvPicPr>
          <p:cNvPr id="1036" name="Picture 12" descr="http://t3.gstatic.com/images?q=tbn:ANd9GcS5C4zDnsPi8CkykXEROYEI7GQ0DcgOgG6YSkUBE0juJP-HKDWyEGTG0uyRy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571768" cy="3279004"/>
          </a:xfrm>
          <a:prstGeom prst="rect">
            <a:avLst/>
          </a:prstGeom>
          <a:noFill/>
        </p:spPr>
      </p:pic>
      <p:pic>
        <p:nvPicPr>
          <p:cNvPr id="1038" name="Picture 14" descr="http://sweetclipart.com/multisite/sweetclipart/files/cow_black_whi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1571612"/>
            <a:ext cx="2114536" cy="2314575"/>
          </a:xfrm>
          <a:prstGeom prst="rect">
            <a:avLst/>
          </a:prstGeom>
          <a:noFill/>
        </p:spPr>
      </p:pic>
      <p:pic>
        <p:nvPicPr>
          <p:cNvPr id="12" name="Picture 14" descr="http://sweetclipart.com/multisite/sweetclipart/files/cow_black_whi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4543425"/>
            <a:ext cx="2114536" cy="2314575"/>
          </a:xfrm>
          <a:prstGeom prst="rect">
            <a:avLst/>
          </a:prstGeom>
          <a:noFill/>
        </p:spPr>
      </p:pic>
      <p:pic>
        <p:nvPicPr>
          <p:cNvPr id="13" name="Picture 14" descr="http://sweetclipart.com/multisite/sweetclipart/files/cow_black_whi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3500438"/>
            <a:ext cx="2114536" cy="2314575"/>
          </a:xfrm>
          <a:prstGeom prst="rect">
            <a:avLst/>
          </a:prstGeom>
          <a:noFill/>
        </p:spPr>
      </p:pic>
      <p:pic>
        <p:nvPicPr>
          <p:cNvPr id="15" name="Picture 14" descr="http://sweetclipart.com/multisite/sweetclipart/files/cow_black_whi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3500438"/>
            <a:ext cx="2114536" cy="2314575"/>
          </a:xfrm>
          <a:prstGeom prst="rect">
            <a:avLst/>
          </a:prstGeom>
          <a:noFill/>
        </p:spPr>
      </p:pic>
      <p:pic>
        <p:nvPicPr>
          <p:cNvPr id="16" name="Picture 14" descr="http://sweetclipart.com/multisite/sweetclipart/files/cow_black_whi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43425"/>
            <a:ext cx="2114536" cy="23145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7" y="1214421"/>
            <a:ext cx="1928794" cy="2398499"/>
          </a:xfrm>
          <a:prstGeom prst="rect">
            <a:avLst/>
          </a:prstGeom>
          <a:noFill/>
        </p:spPr>
      </p:pic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071546"/>
            <a:ext cx="1928794" cy="2398499"/>
          </a:xfrm>
          <a:prstGeom prst="rect">
            <a:avLst/>
          </a:prstGeom>
          <a:noFill/>
        </p:spPr>
      </p:pic>
      <p:pic>
        <p:nvPicPr>
          <p:cNvPr id="9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928934"/>
            <a:ext cx="1928794" cy="2398499"/>
          </a:xfrm>
          <a:prstGeom prst="rect">
            <a:avLst/>
          </a:prstGeom>
          <a:noFill/>
        </p:spPr>
      </p:pic>
      <p:pic>
        <p:nvPicPr>
          <p:cNvPr id="10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357694"/>
            <a:ext cx="1206391" cy="1500174"/>
          </a:xfrm>
          <a:prstGeom prst="rect">
            <a:avLst/>
          </a:prstGeom>
          <a:noFill/>
        </p:spPr>
      </p:pic>
      <p:sp>
        <p:nvSpPr>
          <p:cNvPr id="11" name="نجمة ذات 5 نقاط 10"/>
          <p:cNvSpPr/>
          <p:nvPr/>
        </p:nvSpPr>
        <p:spPr>
          <a:xfrm>
            <a:off x="-471526" y="3220810"/>
            <a:ext cx="4000496" cy="3571876"/>
          </a:xfrm>
          <a:prstGeom prst="star5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7" y="1214421"/>
            <a:ext cx="1928794" cy="2398499"/>
          </a:xfrm>
          <a:prstGeom prst="rect">
            <a:avLst/>
          </a:prstGeom>
          <a:noFill/>
        </p:spPr>
      </p:pic>
      <p:pic>
        <p:nvPicPr>
          <p:cNvPr id="1026" name="Picture 2" descr="http://www.culinaryschools.org/clipart/fruit/apple-clip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2238375" cy="2409826"/>
          </a:xfrm>
          <a:prstGeom prst="rect">
            <a:avLst/>
          </a:prstGeom>
          <a:noFill/>
        </p:spPr>
      </p:pic>
      <p:pic>
        <p:nvPicPr>
          <p:cNvPr id="1028" name="Picture 4" descr="http://www.culinaryschools.org/clipart/fruit/apple-clip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285860"/>
            <a:ext cx="2238375" cy="2357430"/>
          </a:xfrm>
          <a:prstGeom prst="rect">
            <a:avLst/>
          </a:prstGeom>
          <a:noFill/>
        </p:spPr>
      </p:pic>
      <p:pic>
        <p:nvPicPr>
          <p:cNvPr id="1030" name="Picture 6" descr="http://www.culinaryschools.org/clipart/fruit/apple-clip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448174"/>
            <a:ext cx="2238375" cy="2409826"/>
          </a:xfrm>
          <a:prstGeom prst="rect">
            <a:avLst/>
          </a:prstGeom>
          <a:noFill/>
        </p:spPr>
      </p:pic>
      <p:pic>
        <p:nvPicPr>
          <p:cNvPr id="1032" name="Picture 8" descr="http://www.culinaryschools.org/clipart/fruit/apple-clip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448174"/>
            <a:ext cx="2238375" cy="2409826"/>
          </a:xfrm>
          <a:prstGeom prst="rect">
            <a:avLst/>
          </a:prstGeom>
          <a:noFill/>
        </p:spPr>
      </p:pic>
      <p:pic>
        <p:nvPicPr>
          <p:cNvPr id="1034" name="Picture 10" descr="http://www.culinaryschools.org/clipart/fruit/apple-clip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48174"/>
            <a:ext cx="2238375" cy="240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</TotalTime>
  <Words>1</Words>
  <Application>Microsoft Office PowerPoint</Application>
  <PresentationFormat>عرض على الشاشة (3:4)‏</PresentationFormat>
  <Paragraphs>1</Paragraphs>
  <Slides>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ألوان متوسطة</vt:lpstr>
      <vt:lpstr>الشريحة 1</vt:lpstr>
      <vt:lpstr>الشريحة 2</vt:lpstr>
      <vt:lpstr>الشريحة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Your User Name</dc:creator>
  <cp:lastModifiedBy>Your User Name</cp:lastModifiedBy>
  <cp:revision>1</cp:revision>
  <dcterms:created xsi:type="dcterms:W3CDTF">2013-12-03T02:15:13Z</dcterms:created>
  <dcterms:modified xsi:type="dcterms:W3CDTF">2013-12-03T02:56:40Z</dcterms:modified>
</cp:coreProperties>
</file>